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96" r:id="rId2"/>
    <p:sldId id="307" r:id="rId3"/>
    <p:sldId id="295" r:id="rId4"/>
    <p:sldId id="306" r:id="rId5"/>
    <p:sldId id="304" r:id="rId6"/>
    <p:sldId id="303" r:id="rId7"/>
    <p:sldId id="294" r:id="rId8"/>
    <p:sldId id="293" r:id="rId9"/>
    <p:sldId id="288" r:id="rId10"/>
    <p:sldId id="280" r:id="rId11"/>
    <p:sldId id="281" r:id="rId12"/>
    <p:sldId id="291" r:id="rId13"/>
    <p:sldId id="289" r:id="rId14"/>
    <p:sldId id="308" r:id="rId15"/>
    <p:sldId id="309" r:id="rId16"/>
    <p:sldId id="297" r:id="rId17"/>
    <p:sldId id="298" r:id="rId18"/>
    <p:sldId id="299" r:id="rId19"/>
    <p:sldId id="300" r:id="rId20"/>
    <p:sldId id="301" r:id="rId21"/>
    <p:sldId id="302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2"/>
        </a:solidFill>
        <a:latin typeface="Palatin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A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/>
    <p:restoredTop sz="91321"/>
  </p:normalViewPr>
  <p:slideViewPr>
    <p:cSldViewPr>
      <p:cViewPr>
        <p:scale>
          <a:sx n="100" d="100"/>
          <a:sy n="100" d="100"/>
        </p:scale>
        <p:origin x="-7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0C4375-13BB-6C40-B0CC-F527C2B1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8EDB41B3-225F-DE40-85F0-73A2F48FE667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E192E7E1-435D-244E-86FD-C2CC4AB007C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D6F84671-D111-124E-B145-F7041D8F3EB3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FD964417-28EA-E146-B3C3-0483A6596B80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FD964417-28EA-E146-B3C3-0483A6596B80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FD964417-28EA-E146-B3C3-0483A6596B80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9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FD964417-28EA-E146-B3C3-0483A6596B80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E68A6D44-1F74-EA4D-AC35-64FFA249122A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AB735ADC-0A65-2F4E-B1E9-5655A995A5C2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B2FE9346-2D73-C34F-B52E-8E916CCB079A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3842CCAD-8CB4-9047-B2A3-BB976551D428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8EDB41B3-225F-DE40-85F0-73A2F48FE667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2C46DB8F-EE5D-AA40-A3DB-1C11D3715B32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9A1DB9FA-51BD-0142-8075-C5B3728B8034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2EA33FC8-90F4-F248-B5D9-0AA32320CBCB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AC9BFC1A-4613-0043-BE6B-E47E864586C1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AC9BFC1A-4613-0043-BE6B-E47E864586C1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48BA3719-9C4D-814D-A97B-9AE728BC1D7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AC9BFC1A-4613-0043-BE6B-E47E864586C1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7081650B-B27A-7F4C-A9FE-70A8090DA69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A4FDE7E3-7675-D541-AE47-3751C4D37E6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Palatino" charset="0"/>
                <a:ea typeface="ＭＳ Ｐゴシック" charset="0"/>
              </a:defRPr>
            </a:lvl9pPr>
          </a:lstStyle>
          <a:p>
            <a:fld id="{640F9E20-D290-8E45-81B9-F7EDEF66B310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3082-B455-2A4D-8AC9-AFDBFEB98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A084-D592-9944-B929-B31077411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BB7B-F52E-B544-8D8E-8CF3C0F6A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A026-78D4-1B4B-992D-E1069ED1D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6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442A-FFBC-CB4F-B035-ED96F07F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8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A5A5-F928-1747-85F3-0D3EC99A3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56F9-45CE-E84F-A91B-092D95EF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9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7245-0D99-D34F-B665-3B8FFF1C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98B6-2359-904E-B878-31AB2F4A6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EA05E-2AA1-F84C-8A26-D1E8AAA7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AF79-F5C7-4C4E-9303-141DD973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2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8A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13B0AFF-F8EC-1E4C-A358-C05FB308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faculty.polytechnic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4.png"/><Relationship Id="rId1" Type="http://schemas.microsoft.com/office/2007/relationships/media" Target="file://localhost/Users/Fletch/Documents/aaRichard's%20stuff/vid/do%20not%20cheat.mpg" TargetMode="External"/><Relationship Id="rId2" Type="http://schemas.openxmlformats.org/officeDocument/2006/relationships/video" Target="file://localhost/Users/Fletch/Documents/aaRichard's%20stuff/vid/do%20not%20cheat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43335"/>
            <a:ext cx="366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 out Engineering pads</a:t>
            </a:r>
          </a:p>
        </p:txBody>
      </p:sp>
    </p:spTree>
    <p:extLst>
      <p:ext uri="{BB962C8B-B14F-4D97-AF65-F5344CB8AC3E}">
        <p14:creationId xmlns:p14="http://schemas.microsoft.com/office/powerpoint/2010/main" val="219338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9"/>
          <p:cNvSpPr>
            <a:spLocks noChangeArrowheads="1"/>
          </p:cNvSpPr>
          <p:nvPr/>
        </p:nvSpPr>
        <p:spPr bwMode="auto">
          <a:xfrm>
            <a:off x="0" y="28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Grades</a:t>
            </a:r>
            <a:endParaRPr lang="en-US" sz="44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762000"/>
            <a:ext cx="449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3" indent="-4763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You’re going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some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material to be learned here.</a:t>
            </a:r>
          </a:p>
          <a:p>
            <a:pPr marL="4763" indent="-4763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Grades on tests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if you study really well, will probably be lower than you might be used to in other classes—that’s normal.</a:t>
            </a:r>
          </a:p>
          <a:p>
            <a:pPr marL="4763" indent="-4763"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Part of my job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make sure that your overall grade fairly represents your work, partly based on how well you do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but also based on how well you do with labs and homework.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MG_44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8" y="0"/>
            <a:ext cx="38636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9"/>
          <p:cNvSpPr>
            <a:spLocks noChangeArrowheads="1"/>
          </p:cNvSpPr>
          <p:nvPr/>
        </p:nvSpPr>
        <p:spPr bwMode="auto">
          <a:xfrm>
            <a:off x="-4763" y="28575"/>
            <a:ext cx="9148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Other Stuff</a:t>
            </a:r>
            <a:endParaRPr lang="en-US" sz="36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04800" y="9144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office: upstairs, Poly 205 (West end)</a:t>
            </a:r>
          </a:p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schedule:  C, D, F</a:t>
            </a:r>
          </a:p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before school, A, B, E, G, Community Time, 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by appointment; also, 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live in my office—if you know you will be looking for me, let me know in advance so I can be sure I’ll be where you can find me . . . </a:t>
            </a:r>
          </a:p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Restroom protocol</a:t>
            </a:r>
          </a:p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Absences</a:t>
            </a:r>
          </a:p>
          <a:p>
            <a:pPr marL="241300" indent="-24130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“Hard stop, soft start”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Schedule on websites...</a:t>
            </a:r>
          </a:p>
        </p:txBody>
      </p:sp>
      <p:sp>
        <p:nvSpPr>
          <p:cNvPr id="34818" name="Rectangle 45"/>
          <p:cNvSpPr>
            <a:spLocks noChangeArrowheads="1"/>
          </p:cNvSpPr>
          <p:nvPr/>
        </p:nvSpPr>
        <p:spPr bwMode="auto">
          <a:xfrm>
            <a:off x="7938" y="990600"/>
            <a:ext cx="9136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endParaRPr lang="en-US">
              <a:latin typeface="Gill Sans" charset="0"/>
              <a:cs typeface="Gill Sans" charset="0"/>
            </a:endParaRPr>
          </a:p>
        </p:txBody>
      </p:sp>
      <p:pic>
        <p:nvPicPr>
          <p:cNvPr id="2" name="Picture 1" descr="Screen Shot 2015-09-02 at 8.32.59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367"/>
            <a:ext cx="9144000" cy="52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8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Schedule on websites...</a:t>
            </a:r>
          </a:p>
        </p:txBody>
      </p:sp>
      <p:sp>
        <p:nvSpPr>
          <p:cNvPr id="34818" name="Rectangle 45"/>
          <p:cNvSpPr>
            <a:spLocks noChangeArrowheads="1"/>
          </p:cNvSpPr>
          <p:nvPr/>
        </p:nvSpPr>
        <p:spPr bwMode="auto">
          <a:xfrm>
            <a:off x="7938" y="990600"/>
            <a:ext cx="9136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endParaRPr lang="en-US">
              <a:latin typeface="Gill Sans" charset="0"/>
              <a:cs typeface="Gill Sans" charset="0"/>
            </a:endParaRPr>
          </a:p>
        </p:txBody>
      </p:sp>
      <p:pic>
        <p:nvPicPr>
          <p:cNvPr id="3" name="Picture 2" descr="Screen Shot 2017-08-27 at 10.3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069690" cy="581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5"/>
          <p:cNvSpPr>
            <a:spLocks noChangeArrowheads="1"/>
          </p:cNvSpPr>
          <p:nvPr/>
        </p:nvSpPr>
        <p:spPr bwMode="auto">
          <a:xfrm>
            <a:off x="7938" y="1532466"/>
            <a:ext cx="9136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endParaRPr lang="en-US">
              <a:latin typeface="Gill Sans" charset="0"/>
              <a:cs typeface="Gill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317D7E-ECE6-AD45-8BC1-C4D1FFE4A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4827511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E1E760-E607-554C-B874-DA43B966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" y="1439333"/>
            <a:ext cx="4471694" cy="4495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306E10-59AE-9448-8982-1A7EFCAEAF51}"/>
              </a:ext>
            </a:extLst>
          </p:cNvPr>
          <p:cNvCxnSpPr>
            <a:cxnSpLocks/>
          </p:cNvCxnSpPr>
          <p:nvPr/>
        </p:nvCxnSpPr>
        <p:spPr bwMode="auto">
          <a:xfrm>
            <a:off x="1676400" y="3132666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931C8D9-B378-8E4C-8F56-C24D1CAF38E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57600" y="1447799"/>
            <a:ext cx="1981200" cy="1684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5C61B8B-225C-CD4B-8DEC-144CB5195899}"/>
              </a:ext>
            </a:extLst>
          </p:cNvPr>
          <p:cNvCxnSpPr>
            <a:cxnSpLocks/>
          </p:cNvCxnSpPr>
          <p:nvPr/>
        </p:nvCxnSpPr>
        <p:spPr bwMode="auto">
          <a:xfrm>
            <a:off x="3657600" y="3132666"/>
            <a:ext cx="1563658" cy="288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“class </a:t>
            </a:r>
            <a:r>
              <a:rPr lang="en-US" dirty="0" err="1" smtClean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pdfs</a:t>
            </a:r>
            <a:r>
              <a:rPr lang="en-US" dirty="0" smtClean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” file has changed.</a:t>
            </a: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176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E1E760-E607-554C-B874-DA43B966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922" y="64147"/>
            <a:ext cx="4471694" cy="449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BE608D-AB42-2943-BD5B-4EFBBBC7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3" y="3310532"/>
            <a:ext cx="4532907" cy="1456135"/>
          </a:xfrm>
          <a:prstGeom prst="rect">
            <a:avLst/>
          </a:prstGeom>
        </p:spPr>
      </p:pic>
      <p:sp>
        <p:nvSpPr>
          <p:cNvPr id="34818" name="Rectangle 45"/>
          <p:cNvSpPr>
            <a:spLocks noChangeArrowheads="1"/>
          </p:cNvSpPr>
          <p:nvPr/>
        </p:nvSpPr>
        <p:spPr bwMode="auto">
          <a:xfrm>
            <a:off x="7938" y="990600"/>
            <a:ext cx="9136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endParaRPr lang="en-US">
              <a:latin typeface="Gill Sans" charset="0"/>
              <a:cs typeface="Gill Sans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67AC8DE-71DC-1142-8E1E-5AC7EBD45F5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4133" y="2286000"/>
            <a:ext cx="1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CE9CC6-4F9A-654E-B275-30E028310494}"/>
              </a:ext>
            </a:extLst>
          </p:cNvPr>
          <p:cNvCxnSpPr>
            <a:cxnSpLocks/>
          </p:cNvCxnSpPr>
          <p:nvPr/>
        </p:nvCxnSpPr>
        <p:spPr bwMode="auto">
          <a:xfrm>
            <a:off x="1828800" y="3091759"/>
            <a:ext cx="1447802" cy="515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92D5B88-A559-BF41-B9AD-9DD4B5F4867A}"/>
              </a:ext>
            </a:extLst>
          </p:cNvPr>
          <p:cNvCxnSpPr>
            <a:cxnSpLocks/>
          </p:cNvCxnSpPr>
          <p:nvPr/>
        </p:nvCxnSpPr>
        <p:spPr bwMode="auto">
          <a:xfrm flipH="1">
            <a:off x="140693" y="3102585"/>
            <a:ext cx="1703065" cy="564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14D216-4456-5A43-8E4A-484AAA51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795294"/>
            <a:ext cx="5372647" cy="46392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BCDCD44-0233-1949-81B2-A2DC00E85AF8}"/>
              </a:ext>
            </a:extLst>
          </p:cNvPr>
          <p:cNvCxnSpPr>
            <a:cxnSpLocks/>
          </p:cNvCxnSpPr>
          <p:nvPr/>
        </p:nvCxnSpPr>
        <p:spPr bwMode="auto">
          <a:xfrm flipH="1">
            <a:off x="1828800" y="2758225"/>
            <a:ext cx="1185335" cy="333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0444BE5-74F3-7D46-8EAF-59F3F9701E2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7024" y="4172017"/>
            <a:ext cx="2990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615716B-F578-994E-B9E9-E841BEEFE64E}"/>
              </a:ext>
            </a:extLst>
          </p:cNvPr>
          <p:cNvCxnSpPr>
            <a:cxnSpLocks/>
          </p:cNvCxnSpPr>
          <p:nvPr/>
        </p:nvCxnSpPr>
        <p:spPr bwMode="auto">
          <a:xfrm>
            <a:off x="3657600" y="4172016"/>
            <a:ext cx="673099" cy="2457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D3B0255-1909-634F-9FE2-4A2B1EFA25D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57600" y="3102585"/>
            <a:ext cx="1219200" cy="1080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29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5"/>
          <p:cNvSpPr txBox="1">
            <a:spLocks noChangeArrowheads="1"/>
          </p:cNvSpPr>
          <p:nvPr/>
        </p:nvSpPr>
        <p:spPr bwMode="auto">
          <a:xfrm>
            <a:off x="532924" y="541497"/>
            <a:ext cx="822960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/>
              <a:t>LIGHTEN UP, FOLKS.  IT</a:t>
            </a:r>
            <a:r>
              <a:rPr lang="ja-JP" altLang="en-US"/>
              <a:t>’</a:t>
            </a:r>
            <a:r>
              <a:rPr lang="en-US" altLang="ja-JP"/>
              <a:t>S NOT AS THOUGH YOU’RE ENTERING A GREAT, SCARY PLACE!</a:t>
            </a:r>
            <a:endParaRPr lang="en-US"/>
          </a:p>
        </p:txBody>
      </p:sp>
      <p:pic>
        <p:nvPicPr>
          <p:cNvPr id="21506" name="Picture 16" descr="spooky ho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" y="1904525"/>
            <a:ext cx="8838248" cy="43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88609"/>
      </p:ext>
    </p:extLst>
  </p:cSld>
  <p:clrMapOvr>
    <a:masterClrMapping/>
  </p:clrMapOvr>
  <p:transition xmlns:p14="http://schemas.microsoft.com/office/powerpoint/2010/main" spd="med" advClick="0" advTm="5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5"/>
          <p:cNvSpPr txBox="1">
            <a:spLocks noChangeArrowheads="1"/>
          </p:cNvSpPr>
          <p:nvPr/>
        </p:nvSpPr>
        <p:spPr bwMode="auto">
          <a:xfrm>
            <a:off x="381000" y="152400"/>
            <a:ext cx="8609648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dirty="0"/>
              <a:t>THINK OF IT MORE AS HOME--A COMFY, COZY PLACE.</a:t>
            </a:r>
          </a:p>
        </p:txBody>
      </p:sp>
      <p:pic>
        <p:nvPicPr>
          <p:cNvPr id="23554" name="Picture 2" descr="nice ho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7" y="1295877"/>
            <a:ext cx="700944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7851"/>
      </p:ext>
    </p:extLst>
  </p:cSld>
  <p:clrMapOvr>
    <a:masterClrMapping/>
  </p:clrMapOvr>
  <p:transition xmlns:p14="http://schemas.microsoft.com/office/powerpoint/2010/main" spd="med" advClick="0" advTm="5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5"/>
          <p:cNvSpPr txBox="1">
            <a:spLocks noChangeArrowheads="1"/>
          </p:cNvSpPr>
          <p:nvPr/>
        </p:nvSpPr>
        <p:spPr bwMode="auto">
          <a:xfrm>
            <a:off x="228600" y="228600"/>
            <a:ext cx="8611077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dirty="0"/>
              <a:t>A PLACE WHERE YOU CAN ROMP ENTHUSIASTICALLY.</a:t>
            </a:r>
          </a:p>
        </p:txBody>
      </p:sp>
      <p:pic>
        <p:nvPicPr>
          <p:cNvPr id="25602" name="Picture 3" descr="scampering 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371600"/>
            <a:ext cx="6782277" cy="47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92036"/>
      </p:ext>
    </p:extLst>
  </p:cSld>
  <p:clrMapOvr>
    <a:masterClrMapping/>
  </p:clrMapOvr>
  <p:transition xmlns:p14="http://schemas.microsoft.com/office/powerpoint/2010/main" spd="med" advClick="0" advTm="5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5"/>
          <p:cNvSpPr txBox="1">
            <a:spLocks noChangeArrowheads="1"/>
          </p:cNvSpPr>
          <p:nvPr/>
        </p:nvSpPr>
        <p:spPr bwMode="auto">
          <a:xfrm>
            <a:off x="228600" y="914400"/>
            <a:ext cx="4190524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/>
              <a:t>WHERE YOU CAN TAKE A MOMENT TO STAND IN WONDER.</a:t>
            </a:r>
          </a:p>
        </p:txBody>
      </p:sp>
      <p:pic>
        <p:nvPicPr>
          <p:cNvPr id="27650" name="Picture 4" descr="stars and t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24" y="228600"/>
            <a:ext cx="426767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6689"/>
      </p:ext>
    </p:extLst>
  </p:cSld>
  <p:clrMapOvr>
    <a:masterClrMapping/>
  </p:clrMapOvr>
  <p:transition xmlns:p14="http://schemas.microsoft.com/office/powerpoint/2010/main" spd="med" advClick="0" advTm="5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 greet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53" y="0"/>
            <a:ext cx="5167347" cy="6858000"/>
          </a:xfrm>
          <a:prstGeom prst="rect">
            <a:avLst/>
          </a:prstGeom>
        </p:spPr>
      </p:pic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-152400" y="1295400"/>
            <a:ext cx="4343401" cy="20574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137160" anchor="ctr"/>
          <a:lstStyle/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Welcome</a:t>
            </a:r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to </a:t>
            </a:r>
            <a:r>
              <a:rPr lang="en-US" sz="48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Honors Physics </a:t>
            </a:r>
          </a:p>
          <a:p>
            <a:pPr algn="ctr" eaLnBrk="1" hangingPunct="1"/>
            <a:r>
              <a:rPr lang="en-US" sz="2000" dirty="0">
                <a:latin typeface="Gill Sans" charset="0"/>
              </a:rPr>
              <a:t>(we </a:t>
            </a:r>
            <a:r>
              <a:rPr lang="en-US" sz="2000" dirty="0" err="1">
                <a:latin typeface="Gill Sans" charset="0"/>
              </a:rPr>
              <a:t>gonna</a:t>
            </a:r>
            <a:r>
              <a:rPr lang="en-US" sz="2000" dirty="0">
                <a:latin typeface="Gill Sans" charset="0"/>
              </a:rPr>
              <a:t> dance tonight)</a:t>
            </a:r>
            <a:endParaRPr lang="en-US" sz="1800" dirty="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2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5"/>
          <p:cNvSpPr txBox="1">
            <a:spLocks noChangeArrowheads="1"/>
          </p:cNvSpPr>
          <p:nvPr/>
        </p:nvSpPr>
        <p:spPr bwMode="auto">
          <a:xfrm>
            <a:off x="381000" y="304800"/>
            <a:ext cx="845820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dirty="0"/>
              <a:t>WHERE YOU CAN OCCASIONALLY BURY YOURSELF IN WORK.</a:t>
            </a:r>
          </a:p>
        </p:txBody>
      </p:sp>
      <p:pic>
        <p:nvPicPr>
          <p:cNvPr id="29698" name="Picture 3" descr="f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4" y="1447325"/>
            <a:ext cx="7669530" cy="511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32764"/>
      </p:ext>
    </p:extLst>
  </p:cSld>
  <p:clrMapOvr>
    <a:masterClrMapping/>
  </p:clrMapOvr>
  <p:transition xmlns:p14="http://schemas.microsoft.com/office/powerpoint/2010/main" spd="med" advClick="0" advTm="5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5"/>
          <p:cNvSpPr txBox="1">
            <a:spLocks noChangeArrowheads="1"/>
          </p:cNvSpPr>
          <p:nvPr/>
        </p:nvSpPr>
        <p:spPr bwMode="auto">
          <a:xfrm>
            <a:off x="0" y="265748"/>
            <a:ext cx="9144000" cy="20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/>
              <a:t>AND FEAR NOT AS IT WON</a:t>
            </a:r>
            <a:r>
              <a:rPr lang="ja-JP" altLang="en-US"/>
              <a:t>’</a:t>
            </a:r>
            <a:r>
              <a:rPr lang="en-US" altLang="ja-JP"/>
              <a:t>T BE AS PAINFUL AS HAVING A BABY, OR PULLING A WISDOM TOOTH WITHOUT NOVACAINE, OR LOSING TO PREP,  AND THERE WILL BE AN END IN SIGHT </a:t>
            </a:r>
            <a:endParaRPr lang="en-US"/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81477" y="4046220"/>
            <a:ext cx="8458200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dirty="0"/>
              <a:t>SO KEEP SMILING LADS AND LASSIES, CAUSE LIFE COULD BE WORSE . . . (AFTER ALL, YOU COULD BE A PHYSICS TEACHER)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743201"/>
            <a:ext cx="8458200" cy="82637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  <a:sym typeface="Gill Sans" pitchFamily="-110" charset="0"/>
              </a:rPr>
              <a:t>. . . </a:t>
            </a:r>
            <a:r>
              <a:rPr lang="en-US" sz="2000" dirty="0">
                <a:solidFill>
                  <a:srgbClr val="FF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  <a:sym typeface="Gill Sans" pitchFamily="-110" charset="0"/>
              </a:rPr>
              <a:t>SOMETIME AROUND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  <a:sym typeface="Gill Sans" pitchFamily="-110" charset="0"/>
              </a:rPr>
              <a:t>24,000,000 SECONDS </a:t>
            </a:r>
            <a:r>
              <a:rPr lang="en-US" sz="2000" dirty="0">
                <a:solidFill>
                  <a:srgbClr val="FF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  <a:sym typeface="Gill Sans" pitchFamily="-110" charset="0"/>
              </a:rPr>
              <a:t>FROM NOW, </a:t>
            </a:r>
            <a:r>
              <a:rPr lang="en-US" sz="2000" dirty="0">
                <a:solidFill>
                  <a:srgbClr val="0000FF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  <a:sym typeface="Gill Sans" pitchFamily="-110" charset="0"/>
              </a:rPr>
              <a:t>AT THE END OF THE SCHOOL YEAR. 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 rot="5400000">
            <a:off x="4213341" y="6074125"/>
            <a:ext cx="40728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/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409143792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guided mind imagery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cartoon a day . . . </a:t>
            </a:r>
          </a:p>
        </p:txBody>
      </p:sp>
      <p:pic>
        <p:nvPicPr>
          <p:cNvPr id="2" name="Picture 1" descr="*fear itself (pearl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1"/>
            <a:ext cx="84661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4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cartoon a day . . . </a:t>
            </a:r>
          </a:p>
        </p:txBody>
      </p:sp>
      <p:pic>
        <p:nvPicPr>
          <p:cNvPr id="3" name="Picture 2" descr="p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143000"/>
            <a:ext cx="9677400" cy="50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868680" y="411480"/>
            <a:ext cx="7360920" cy="98298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1F2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Honors Physics</a:t>
            </a:r>
            <a:endParaRPr lang="en-US" sz="4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57200" y="1619613"/>
            <a:ext cx="7526655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Questions</a:t>
            </a:r>
            <a:r>
              <a:rPr lang="en-US" sz="28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Preamble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143000" y="2000613"/>
            <a:ext cx="6789420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hlinkClick r:id="rId3"/>
              </a:rPr>
              <a:t>http://faculty.polytechnic.org</a:t>
            </a:r>
            <a:r>
              <a:rPr lang="en-US" sz="2800" dirty="0"/>
              <a:t> </a:t>
            </a:r>
          </a:p>
        </p:txBody>
      </p:sp>
      <p:sp>
        <p:nvSpPr>
          <p:cNvPr id="11" name="Text Box 2"/>
          <p:cNvSpPr txBox="1">
            <a:spLocks/>
          </p:cNvSpPr>
          <p:nvPr/>
        </p:nvSpPr>
        <p:spPr bwMode="auto">
          <a:xfrm>
            <a:off x="457200" y="3810000"/>
            <a:ext cx="8305800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1F2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First test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on </a:t>
            </a:r>
            <a:r>
              <a:rPr lang="en-US" sz="2400" dirty="0" smtClean="0">
                <a:solidFill>
                  <a:srgbClr val="FF1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Sept 5.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cover </a:t>
            </a:r>
            <a:r>
              <a:rPr lang="en-US" sz="2400" dirty="0">
                <a:solidFill>
                  <a:srgbClr val="FF1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FF1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one-dimensional kinematics.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calendar for further insight as to what you will be expected to do.</a:t>
            </a:r>
          </a:p>
        </p:txBody>
      </p:sp>
      <p:sp>
        <p:nvSpPr>
          <p:cNvPr id="6" name="Text Box 2"/>
          <p:cNvSpPr txBox="1">
            <a:spLocks/>
          </p:cNvSpPr>
          <p:nvPr/>
        </p:nvSpPr>
        <p:spPr bwMode="auto">
          <a:xfrm>
            <a:off x="457200" y="2971800"/>
            <a:ext cx="8686800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OpenStax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 (problem-numbering problem)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240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Nudged to </a:t>
            </a:r>
            <a:r>
              <a:rPr lang="en-US" sz="2400" dirty="0"/>
              <a:t>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Shy </a:t>
            </a:r>
            <a:r>
              <a:rPr lang="en-US" sz="2400" dirty="0" smtClean="0"/>
              <a:t>to </a:t>
            </a:r>
            <a:r>
              <a:rPr lang="en-US" sz="2400" dirty="0"/>
              <a:t>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443335"/>
            <a:ext cx="2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Anxious to </a:t>
            </a:r>
            <a:r>
              <a:rPr lang="en-US" sz="2400" dirty="0"/>
              <a:t>right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81940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College rep policy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334470"/>
            <a:ext cx="174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86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No, you can’t really multi-task . . . (cell phones verboten)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7961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Survey for 5 points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334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succeed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260" y="3881735"/>
            <a:ext cx="86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Period A’s L-day is Day 3; Period E’s is Day 5</a:t>
            </a:r>
          </a:p>
        </p:txBody>
      </p:sp>
    </p:spTree>
    <p:extLst>
      <p:ext uri="{BB962C8B-B14F-4D97-AF65-F5344CB8AC3E}">
        <p14:creationId xmlns:p14="http://schemas.microsoft.com/office/powerpoint/2010/main" val="378100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/>
          </p:cNvSpPr>
          <p:nvPr/>
        </p:nvSpPr>
        <p:spPr bwMode="auto">
          <a:xfrm>
            <a:off x="868680" y="205740"/>
            <a:ext cx="7406640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FF1F2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ADVERSARIES?</a:t>
            </a:r>
            <a:endParaRPr lang="en-US" sz="4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61795" name="do not cheat.mpg" descr="/Users/Fletch/Documents/aaRichard's stuff/vid/do not cheat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1234440"/>
            <a:ext cx="6446520" cy="527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7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1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79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040630" cy="69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/>
          <p:cNvSpPr txBox="1">
            <a:spLocks/>
          </p:cNvSpPr>
          <p:nvPr/>
        </p:nvSpPr>
        <p:spPr bwMode="auto">
          <a:xfrm>
            <a:off x="342900" y="685800"/>
            <a:ext cx="2788920" cy="50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family.  We are on the same team.  If you don’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succeed, I don’t succeed.  My JOB is to help you master the world of physics.  If you need help, COME TALK TO ME . . . </a:t>
            </a:r>
          </a:p>
          <a:p>
            <a:pPr algn="l" eaLnBrk="1" hangingPunct="1"/>
            <a:endParaRPr lang="en-US" sz="2500" dirty="0"/>
          </a:p>
          <a:p>
            <a:pPr algn="l" eaLnBrk="1" hangingPunct="1"/>
            <a:endParaRPr lang="en-US" sz="2500" dirty="0"/>
          </a:p>
          <a:p>
            <a:pPr algn="l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9"/>
          <p:cNvSpPr>
            <a:spLocks noChangeArrowheads="1"/>
          </p:cNvSpPr>
          <p:nvPr/>
        </p:nvSpPr>
        <p:spPr bwMode="auto">
          <a:xfrm>
            <a:off x="0" y="47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Mr. White’s site . . . 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3" name="Picture 2" descr="Screen Shot 2016-08-30 at 9.29.4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413" y="1033255"/>
            <a:ext cx="10876013" cy="612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Palatino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Palatino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555</Words>
  <Application>Microsoft Macintosh PowerPoint</Application>
  <PresentationFormat>On-screen Show (4:3)</PresentationFormat>
  <Paragraphs>70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Honors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Richard White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Richard White</dc:creator>
  <cp:lastModifiedBy>Craig Fletcher</cp:lastModifiedBy>
  <cp:revision>87</cp:revision>
  <dcterms:created xsi:type="dcterms:W3CDTF">2010-09-01T03:13:14Z</dcterms:created>
  <dcterms:modified xsi:type="dcterms:W3CDTF">2019-08-26T20:57:53Z</dcterms:modified>
</cp:coreProperties>
</file>